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1" r:id="rId2"/>
    <p:sldId id="259" r:id="rId3"/>
    <p:sldId id="340" r:id="rId4"/>
    <p:sldId id="346" r:id="rId5"/>
    <p:sldId id="347" r:id="rId6"/>
    <p:sldId id="262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3844-684E-6943-8540-23AF2386EFD4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DBA3-6337-CA40-B2F0-9F3A97806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1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9636-AD71-4C4C-84A3-D82342CBE2D0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FF22-E25B-CB4B-92D7-F9CE253A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Dramatically Different Classroom</a:t>
            </a:r>
            <a:endParaRPr lang="en-US" dirty="0"/>
          </a:p>
        </p:txBody>
      </p:sp>
      <p:pic>
        <p:nvPicPr>
          <p:cNvPr id="4" name="Content Placeholder 3" descr="Dramatically DIf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8" t="-2" r="-4975"/>
          <a:stretch/>
        </p:blipFill>
        <p:spPr>
          <a:xfrm>
            <a:off x="2233868" y="1218751"/>
            <a:ext cx="5095089" cy="5440362"/>
          </a:xfrm>
        </p:spPr>
      </p:pic>
    </p:spTree>
    <p:extLst>
      <p:ext uri="{BB962C8B-B14F-4D97-AF65-F5344CB8AC3E}">
        <p14:creationId xmlns:p14="http://schemas.microsoft.com/office/powerpoint/2010/main" val="61574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 Museum</a:t>
            </a:r>
            <a:endParaRPr lang="en-US" dirty="0"/>
          </a:p>
        </p:txBody>
      </p:sp>
      <p:pic>
        <p:nvPicPr>
          <p:cNvPr id="4" name="Content Placeholder 3" descr="photo_20090615_hollywood_wax_muse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b="12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673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Wax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468"/>
            <a:ext cx="4928599" cy="5131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/>
              <a:t> </a:t>
            </a:r>
            <a:endParaRPr lang="en-US" sz="3300" dirty="0" smtClean="0"/>
          </a:p>
          <a:p>
            <a:r>
              <a:rPr lang="en-US" sz="3300" dirty="0" smtClean="0"/>
              <a:t>Start with reading of monologues</a:t>
            </a:r>
          </a:p>
          <a:p>
            <a:r>
              <a:rPr lang="en-US" sz="3300" dirty="0" smtClean="0"/>
              <a:t>Move to writing of monologues</a:t>
            </a:r>
          </a:p>
          <a:p>
            <a:r>
              <a:rPr lang="en-US" sz="3300" dirty="0" smtClean="0"/>
              <a:t>Science, reading, social studies, etc.</a:t>
            </a:r>
            <a:endParaRPr lang="en-US" sz="3300" dirty="0"/>
          </a:p>
        </p:txBody>
      </p:sp>
      <p:pic>
        <p:nvPicPr>
          <p:cNvPr id="4" name="Picture 3" descr="article-0-1A6A550C000005DC-687_634x4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77" y="611227"/>
            <a:ext cx="3928323" cy="2974125"/>
          </a:xfrm>
          <a:prstGeom prst="rect">
            <a:avLst/>
          </a:prstGeom>
        </p:spPr>
      </p:pic>
      <p:pic>
        <p:nvPicPr>
          <p:cNvPr id="5" name="Picture 4" descr="article-2345212-1A6A541C000005DC-256_634x5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40" y="3825703"/>
            <a:ext cx="3470660" cy="28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characters</a:t>
            </a:r>
            <a:endParaRPr lang="en-US" dirty="0"/>
          </a:p>
        </p:txBody>
      </p:sp>
      <p:pic>
        <p:nvPicPr>
          <p:cNvPr id="6" name="Picture 5" descr="9780590687331_x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16" y="1600199"/>
            <a:ext cx="4118425" cy="45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terms: light</a:t>
            </a:r>
            <a:endParaRPr lang="en-US" dirty="0"/>
          </a:p>
        </p:txBody>
      </p:sp>
      <p:pic>
        <p:nvPicPr>
          <p:cNvPr id="3" name="Picture 2" descr="ElectromagneticMea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61" y="1566152"/>
            <a:ext cx="6548711" cy="51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 May 2014 upload 2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14728"/>
          <a:stretch>
            <a:fillRect/>
          </a:stretch>
        </p:blipFill>
        <p:spPr>
          <a:xfrm>
            <a:off x="984370" y="1336206"/>
            <a:ext cx="7188626" cy="4789958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Fifth grade wax </a:t>
            </a:r>
            <a:r>
              <a:rPr lang="en-US" dirty="0" err="1" smtClean="0"/>
              <a:t>musuem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9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4 May 2014 upload 2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7" b="10927"/>
          <a:stretch>
            <a:fillRect/>
          </a:stretch>
        </p:blipFill>
        <p:spPr>
          <a:xfrm>
            <a:off x="457200" y="826174"/>
            <a:ext cx="8229600" cy="5299990"/>
          </a:xfrm>
        </p:spPr>
      </p:pic>
    </p:spTree>
    <p:extLst>
      <p:ext uri="{BB962C8B-B14F-4D97-AF65-F5344CB8AC3E}">
        <p14:creationId xmlns:p14="http://schemas.microsoft.com/office/powerpoint/2010/main" val="179669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5 May 2014 upload 2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4" b="28814"/>
          <a:stretch>
            <a:fillRect/>
          </a:stretch>
        </p:blipFill>
        <p:spPr>
          <a:xfrm>
            <a:off x="457200" y="887372"/>
            <a:ext cx="8229600" cy="5238792"/>
          </a:xfrm>
        </p:spPr>
      </p:pic>
    </p:spTree>
    <p:extLst>
      <p:ext uri="{BB962C8B-B14F-4D97-AF65-F5344CB8AC3E}">
        <p14:creationId xmlns:p14="http://schemas.microsoft.com/office/powerpoint/2010/main" val="179669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18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Dramatically Different Classroom</vt:lpstr>
      <vt:lpstr>Wax Museum</vt:lpstr>
      <vt:lpstr>Wax Museum</vt:lpstr>
      <vt:lpstr>Book characters</vt:lpstr>
      <vt:lpstr>Science terms: light</vt:lpstr>
      <vt:lpstr>Fifth grade wax musuem</vt:lpstr>
      <vt:lpstr>PowerPoint Presentation</vt:lpstr>
      <vt:lpstr>PowerPoint Presentation</vt:lpstr>
    </vt:vector>
  </TitlesOfParts>
  <Company>Springwater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Music, Movement, and Literacy</dc:title>
  <dc:creator>Mark Weakland</dc:creator>
  <cp:lastModifiedBy>Mark Weakland</cp:lastModifiedBy>
  <cp:revision>95</cp:revision>
  <dcterms:created xsi:type="dcterms:W3CDTF">2014-10-07T12:47:03Z</dcterms:created>
  <dcterms:modified xsi:type="dcterms:W3CDTF">2014-10-18T15:08:39Z</dcterms:modified>
</cp:coreProperties>
</file>